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4" r:id="rId4"/>
    <p:sldId id="273" r:id="rId5"/>
    <p:sldId id="259" r:id="rId6"/>
    <p:sldId id="257" r:id="rId7"/>
    <p:sldId id="263" r:id="rId8"/>
    <p:sldId id="260" r:id="rId9"/>
    <p:sldId id="271" r:id="rId10"/>
  </p:sldIdLst>
  <p:sldSz cx="9906000" cy="6858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9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8DD2F-0FEB-4E58-BE42-A79EE5B1AF8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83FFA-E784-498F-8269-F7AAF244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62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678" cy="496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348" y="1"/>
            <a:ext cx="2950765" cy="496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9468F-74C0-42EF-A447-58BBE438D13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611" y="4721650"/>
            <a:ext cx="5445978" cy="44713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982"/>
            <a:ext cx="2949678" cy="4960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348" y="9440982"/>
            <a:ext cx="2950765" cy="4960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D43E9-4B0B-4FB4-828D-031AB25F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54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D43E9-4B0B-4FB4-828D-031AB25F48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7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1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2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74644"/>
            <a:ext cx="2971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274644"/>
            <a:ext cx="87503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9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1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0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600206"/>
            <a:ext cx="586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1600206"/>
            <a:ext cx="586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4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7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7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0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9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3DC0A-A923-4790-895E-B5E4662CCFB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551B-4A24-4173-8F07-A1F11511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5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selchalleng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68689"/>
            <a:ext cx="9906000" cy="146031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latin typeface="Aharoni" pitchFamily="2" charset="-79"/>
                <a:cs typeface="Aharoni" pitchFamily="2" charset="-79"/>
              </a:rPr>
              <a:t>#</a:t>
            </a:r>
            <a:r>
              <a:rPr lang="en-US" sz="6000" b="1" dirty="0" err="1" smtClean="0">
                <a:latin typeface="Aharoni" pitchFamily="2" charset="-79"/>
                <a:cs typeface="Aharoni" pitchFamily="2" charset="-79"/>
              </a:rPr>
              <a:t>WeChallengeYou</a:t>
            </a:r>
            <a:r>
              <a:rPr lang="en-US" sz="6000" b="1" dirty="0" smtClean="0">
                <a:latin typeface="Aharoni" pitchFamily="2" charset="-79"/>
                <a:cs typeface="Aharoni" pitchFamily="2" charset="-79"/>
              </a:rPr>
              <a:t>[</a:t>
            </a:r>
            <a:r>
              <a:rPr lang="en-US" sz="6000" b="1" dirty="0" err="1" smtClean="0">
                <a:latin typeface="Aharoni" pitchFamily="2" charset="-79"/>
                <a:cs typeface="Aharoni" pitchFamily="2" charset="-79"/>
              </a:rPr>
              <a:t>th</a:t>
            </a:r>
            <a:r>
              <a:rPr lang="en-US" sz="6000" b="1" dirty="0">
                <a:latin typeface="Aharoni" pitchFamily="2" charset="-79"/>
                <a:cs typeface="Aharoni" pitchFamily="2" charset="-79"/>
              </a:rPr>
              <a:t>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04823"/>
            <a:ext cx="9906000" cy="603914"/>
          </a:xfrm>
        </p:spPr>
        <p:txBody>
          <a:bodyPr/>
          <a:lstStyle/>
          <a:p>
            <a:r>
              <a:rPr lang="en-US" b="1" dirty="0" smtClean="0"/>
              <a:t>LOOPERS PROJECT TEAM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27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1521"/>
            <a:ext cx="9906000" cy="6397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BACKGROUND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9" y="2402006"/>
            <a:ext cx="9498841" cy="420351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5659" y="2226860"/>
            <a:ext cx="9498841" cy="4203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659" y="2226860"/>
            <a:ext cx="9280475" cy="3922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Telkomsel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satu-satunya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perusahaan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Telekomunikasi yang Paling Indonesia,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65%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sahamnya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dimiliki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Telkom Indonesia.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id-ID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Telkomsel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merasa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tanggung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jawab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ikut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sumbangsih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berbagai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satunya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rangka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kemampuan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pengetahuan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bisnis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pertelekomunikasian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Telkomsel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menyelenggarakan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#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WeChallengeYouthProject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WeChallengeYouthProject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magang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diselenggarakan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Telkomsel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Branch Yogyakarta.  Program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bertujuan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wadah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berminat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mengeksplore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kemampuannya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ide-ide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kreatifnya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menggarap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pengalaman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berorganisasi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membangun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networking,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memperluas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kewenangan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mengelola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budget,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mencapai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goal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tertentu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ditetapkan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Telkomsel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5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1521"/>
            <a:ext cx="9906000" cy="6397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GOALS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9" y="2402006"/>
            <a:ext cx="9498841" cy="4203510"/>
          </a:xfrm>
        </p:spPr>
        <p:txBody>
          <a:bodyPr>
            <a:noAutofit/>
          </a:bodyPr>
          <a:lstStyle/>
          <a:p>
            <a:pPr marL="519113" indent="-519113">
              <a:buFont typeface="Wingdings" pitchFamily="2" charset="2"/>
              <a:buChar char="q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Menambah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pengalaman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pengetahuan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mengenai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dunia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9113" indent="-519113">
              <a:buFont typeface="Wingdings" pitchFamily="2" charset="2"/>
              <a:buChar char="q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Meningkatkan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softskill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dimiliki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teamwork,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solidaritas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kecerdasan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9113" indent="-519113">
              <a:buFont typeface="Wingdings" pitchFamily="2" charset="2"/>
              <a:buChar char="q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Harapannya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mengikuti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magang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meningkatkan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softskill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kempuan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lainnya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menghadapi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dunia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5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79" y="1189047"/>
            <a:ext cx="9906000" cy="6397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DETAIL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9" y="2115403"/>
            <a:ext cx="9498841" cy="4490112"/>
          </a:xfrm>
        </p:spPr>
        <p:txBody>
          <a:bodyPr>
            <a:noAutofit/>
          </a:bodyPr>
          <a:lstStyle/>
          <a:p>
            <a:pPr marL="519113" indent="-519113">
              <a:buFont typeface="Wingdings" pitchFamily="2" charset="2"/>
              <a:buChar char="q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Periode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program		: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9113" indent="-519113">
              <a:buFont typeface="Wingdings" pitchFamily="2" charset="2"/>
              <a:buChar char="q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Team		: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tim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9113" indent="-519113">
              <a:buFont typeface="Wingdings" pitchFamily="2" charset="2"/>
              <a:buChar char="q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Anggota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/team	: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12/13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9113" indent="-519113">
              <a:buFont typeface="Wingdings" pitchFamily="2" charset="2"/>
              <a:buChar char="q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Total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Peserta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: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100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orang</a:t>
            </a:r>
          </a:p>
          <a:p>
            <a:pPr marL="519113" indent="-519113">
              <a:buFont typeface="Wingdings" pitchFamily="2" charset="2"/>
              <a:buChar char="q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Leader/team	: 1 orang</a:t>
            </a:r>
          </a:p>
          <a:p>
            <a:pPr marL="519113" indent="-519113">
              <a:buFont typeface="Wingdings" pitchFamily="2" charset="2"/>
              <a:buChar char="q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Mentor		: 1 orang /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tim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9113" indent="-519113">
              <a:buFont typeface="Wingdings" pitchFamily="2" charset="2"/>
              <a:buChar char="q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Job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desc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: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Team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menyelesaikan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challenge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ditentukan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Tcash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 Love Everyday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Catch the Youth Heart.</a:t>
            </a:r>
          </a:p>
        </p:txBody>
      </p:sp>
    </p:spTree>
    <p:extLst>
      <p:ext uri="{BB962C8B-B14F-4D97-AF65-F5344CB8AC3E}">
        <p14:creationId xmlns:p14="http://schemas.microsoft.com/office/powerpoint/2010/main" val="331336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42951"/>
            <a:ext cx="9553433" cy="4026088"/>
          </a:xfrm>
        </p:spPr>
        <p:txBody>
          <a:bodyPr>
            <a:noAutofit/>
          </a:bodyPr>
          <a:lstStyle/>
          <a:p>
            <a:r>
              <a:rPr lang="en-US" dirty="0" err="1" smtClean="0"/>
              <a:t>Pendaftaran</a:t>
            </a:r>
            <a:r>
              <a:rPr lang="en-US" dirty="0"/>
              <a:t>	</a:t>
            </a:r>
            <a:r>
              <a:rPr lang="en-US" dirty="0" smtClean="0"/>
              <a:t>	: 22 </a:t>
            </a:r>
            <a:r>
              <a:rPr lang="en-US" dirty="0" err="1" smtClean="0"/>
              <a:t>Agustus</a:t>
            </a:r>
            <a:r>
              <a:rPr lang="en-US" dirty="0" smtClean="0"/>
              <a:t> – </a:t>
            </a:r>
            <a:r>
              <a:rPr lang="id-ID" dirty="0" smtClean="0"/>
              <a:t>2</a:t>
            </a:r>
            <a:r>
              <a:rPr lang="en-US" dirty="0" smtClean="0"/>
              <a:t>6 September 2017</a:t>
            </a:r>
          </a:p>
          <a:p>
            <a:r>
              <a:rPr lang="en-US" dirty="0" smtClean="0"/>
              <a:t>Walk in Interview	: 10 – </a:t>
            </a:r>
            <a:r>
              <a:rPr lang="id-ID" dirty="0" smtClean="0"/>
              <a:t>2</a:t>
            </a:r>
            <a:r>
              <a:rPr lang="en-US" dirty="0" smtClean="0"/>
              <a:t>6 September 2017</a:t>
            </a:r>
          </a:p>
          <a:p>
            <a:r>
              <a:rPr lang="en-US" dirty="0" err="1" smtClean="0"/>
              <a:t>Pengumuman</a:t>
            </a:r>
            <a:r>
              <a:rPr lang="en-US" dirty="0" smtClean="0"/>
              <a:t>		: </a:t>
            </a:r>
            <a:r>
              <a:rPr lang="id-ID" dirty="0" smtClean="0"/>
              <a:t>2</a:t>
            </a:r>
            <a:r>
              <a:rPr lang="en-US" dirty="0" smtClean="0"/>
              <a:t>9 September 2017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8425"/>
            <a:ext cx="9906000" cy="7506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TIMELINE</a:t>
            </a:r>
            <a:endParaRPr lang="en-US" sz="40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41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9039"/>
            <a:ext cx="9906000" cy="70800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REKRUTMEN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74460"/>
            <a:ext cx="8915400" cy="40517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We Challenge Youth Project: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Mahasiswa</a:t>
            </a:r>
            <a:r>
              <a:rPr lang="en-US" dirty="0" smtClean="0"/>
              <a:t>/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min. semester </a:t>
            </a:r>
            <a:r>
              <a:rPr lang="id-ID" dirty="0" smtClean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ijazah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kecakapan</a:t>
            </a:r>
            <a:r>
              <a:rPr lang="en-US" dirty="0" smtClean="0"/>
              <a:t> attitude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Communication Skill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Pantang</a:t>
            </a:r>
            <a:r>
              <a:rPr lang="en-US" dirty="0" smtClean="0"/>
              <a:t> </a:t>
            </a:r>
            <a:r>
              <a:rPr lang="en-US" dirty="0" err="1" smtClean="0"/>
              <a:t>Menyerah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www.tselchallenge.com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menghubungi</a:t>
            </a:r>
            <a:r>
              <a:rPr lang="en-US" dirty="0" smtClean="0"/>
              <a:t> PIC kami :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id-ID" dirty="0" smtClean="0"/>
              <a:t>DIDI</a:t>
            </a:r>
            <a:r>
              <a:rPr lang="en-US" dirty="0" smtClean="0"/>
              <a:t> 0</a:t>
            </a:r>
            <a:r>
              <a:rPr lang="id-ID" dirty="0" smtClean="0"/>
              <a:t>81225396763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277"/>
            <a:ext cx="9906000" cy="78988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FASILITAS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292824"/>
            <a:ext cx="8915400" cy="383334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WORKSHOP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TRAINING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MENTORING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PLACE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MEETING ROOM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MOBILE GRAPARI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BUDGET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ACCOUSTIC EQUIPMENT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GAME CENTER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1129"/>
            <a:ext cx="9906000" cy="79157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BENEFIT &amp; REWARD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688609"/>
            <a:ext cx="8915400" cy="3437560"/>
          </a:xfrm>
        </p:spPr>
        <p:txBody>
          <a:bodyPr/>
          <a:lstStyle/>
          <a:p>
            <a:r>
              <a:rPr lang="en-US" dirty="0" smtClean="0"/>
              <a:t>Certificate for all contestant</a:t>
            </a:r>
          </a:p>
          <a:p>
            <a:r>
              <a:rPr lang="en-US" dirty="0" smtClean="0"/>
              <a:t>Workshop &amp; Training</a:t>
            </a:r>
          </a:p>
          <a:p>
            <a:r>
              <a:rPr lang="en-US" dirty="0" err="1" smtClean="0"/>
              <a:t>Bussiness</a:t>
            </a:r>
            <a:r>
              <a:rPr lang="en-US" dirty="0" smtClean="0"/>
              <a:t> Process Knowledge</a:t>
            </a:r>
          </a:p>
          <a:p>
            <a:r>
              <a:rPr lang="en-US" dirty="0" smtClean="0"/>
              <a:t>Special Award for the Best Team</a:t>
            </a:r>
          </a:p>
          <a:p>
            <a:r>
              <a:rPr lang="en-US" dirty="0" smtClean="0"/>
              <a:t>Individual award for the all challenger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1" y="2180229"/>
            <a:ext cx="9034817" cy="3261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300" dirty="0" smtClean="0">
                <a:latin typeface="Bronze Script Personal Use" pitchFamily="2" charset="0"/>
              </a:rPr>
              <a:t>Thank you</a:t>
            </a:r>
            <a:endParaRPr lang="en-US" sz="13300" dirty="0">
              <a:latin typeface="Bronze Script Personal Use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3773" y="5865126"/>
            <a:ext cx="412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CONTACT PERSON : CLARA 082221928005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7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2280</TotalTime>
  <Words>213</Words>
  <Application>Microsoft Office PowerPoint</Application>
  <PresentationFormat>A4 Paper (210x297 mm)</PresentationFormat>
  <Paragraphs>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Aharoni</vt:lpstr>
      <vt:lpstr>Arial</vt:lpstr>
      <vt:lpstr>Bronze Script Personal Use</vt:lpstr>
      <vt:lpstr>Calibri</vt:lpstr>
      <vt:lpstr>Tahoma</vt:lpstr>
      <vt:lpstr>Times New Roman</vt:lpstr>
      <vt:lpstr>Wingdings</vt:lpstr>
      <vt:lpstr>Office Theme</vt:lpstr>
      <vt:lpstr>#WeChallengeYou[th]</vt:lpstr>
      <vt:lpstr>BACKGROUND</vt:lpstr>
      <vt:lpstr>GOALS</vt:lpstr>
      <vt:lpstr>DETAIL</vt:lpstr>
      <vt:lpstr>PowerPoint Presentation</vt:lpstr>
      <vt:lpstr>REKRUTMEN</vt:lpstr>
      <vt:lpstr>FASILITAS</vt:lpstr>
      <vt:lpstr>BENEFIT &amp; REWARD</vt:lpstr>
      <vt:lpstr>PowerPoint Presentation</vt:lpstr>
    </vt:vector>
  </TitlesOfParts>
  <Company>PT Telkomsel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 Apprentice Team</dc:title>
  <dc:creator>Waskitho_A_Prabowo</dc:creator>
  <cp:lastModifiedBy>Microsoft account</cp:lastModifiedBy>
  <cp:revision>66</cp:revision>
  <cp:lastPrinted>2016-08-16T01:58:34Z</cp:lastPrinted>
  <dcterms:created xsi:type="dcterms:W3CDTF">2016-07-20T03:26:30Z</dcterms:created>
  <dcterms:modified xsi:type="dcterms:W3CDTF">2017-09-20T08:50:12Z</dcterms:modified>
</cp:coreProperties>
</file>